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8" r:id="rId4"/>
    <p:sldId id="259" r:id="rId5"/>
    <p:sldId id="264" r:id="rId6"/>
    <p:sldId id="260" r:id="rId7"/>
    <p:sldId id="275" r:id="rId8"/>
    <p:sldId id="268" r:id="rId9"/>
    <p:sldId id="272" r:id="rId10"/>
    <p:sldId id="273" r:id="rId11"/>
    <p:sldId id="274" r:id="rId12"/>
    <p:sldId id="269" r:id="rId13"/>
    <p:sldId id="276" r:id="rId14"/>
    <p:sldId id="277" r:id="rId15"/>
    <p:sldId id="278" r:id="rId16"/>
    <p:sldId id="280" r:id="rId17"/>
    <p:sldId id="281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3446" y="0"/>
            <a:ext cx="12192000" cy="71374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 userDrawn="1"/>
        </p:nvGrpSpPr>
        <p:grpSpPr>
          <a:xfrm rot="2398182">
            <a:off x="6693813" y="1133966"/>
            <a:ext cx="6634105" cy="5457012"/>
            <a:chOff x="5541483" y="568961"/>
            <a:chExt cx="7081608" cy="5825114"/>
          </a:xfrm>
        </p:grpSpPr>
        <p:sp useBgFill="1">
          <p:nvSpPr>
            <p:cNvPr id="8" name="圓角矩形 7"/>
            <p:cNvSpPr/>
            <p:nvPr userDrawn="1"/>
          </p:nvSpPr>
          <p:spPr>
            <a:xfrm>
              <a:off x="6550193" y="1674653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9" name="圓角矩形 8"/>
            <p:cNvSpPr/>
            <p:nvPr userDrawn="1"/>
          </p:nvSpPr>
          <p:spPr>
            <a:xfrm>
              <a:off x="5727013" y="2238106"/>
              <a:ext cx="5427444" cy="3047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0" name="圓角矩形 9"/>
            <p:cNvSpPr/>
            <p:nvPr userDrawn="1"/>
          </p:nvSpPr>
          <p:spPr>
            <a:xfrm>
              <a:off x="6748967" y="3286696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1" name="圓角矩形 10"/>
            <p:cNvSpPr/>
            <p:nvPr userDrawn="1"/>
          </p:nvSpPr>
          <p:spPr>
            <a:xfrm>
              <a:off x="6419408" y="2733850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3" name="圓角矩形 12"/>
            <p:cNvSpPr/>
            <p:nvPr userDrawn="1"/>
          </p:nvSpPr>
          <p:spPr>
            <a:xfrm>
              <a:off x="6922400" y="4396660"/>
              <a:ext cx="5366694" cy="3388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4" name="圓角矩形 13"/>
            <p:cNvSpPr/>
            <p:nvPr userDrawn="1"/>
          </p:nvSpPr>
          <p:spPr>
            <a:xfrm>
              <a:off x="5815220" y="3839543"/>
              <a:ext cx="6807871" cy="40237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5" name="圓角矩形 14"/>
            <p:cNvSpPr/>
            <p:nvPr userDrawn="1"/>
          </p:nvSpPr>
          <p:spPr>
            <a:xfrm>
              <a:off x="6660745" y="4926512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7" name="圓角矩形 16"/>
            <p:cNvSpPr/>
            <p:nvPr userDrawn="1"/>
          </p:nvSpPr>
          <p:spPr>
            <a:xfrm>
              <a:off x="5541483" y="568961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9" name="圓角矩形 18"/>
            <p:cNvSpPr/>
            <p:nvPr userDrawn="1"/>
          </p:nvSpPr>
          <p:spPr>
            <a:xfrm>
              <a:off x="5911306" y="5479358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20" name="圓角矩形 19"/>
            <p:cNvSpPr/>
            <p:nvPr userDrawn="1"/>
          </p:nvSpPr>
          <p:spPr>
            <a:xfrm>
              <a:off x="6132859" y="1121807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21" name="圓角矩形 20"/>
            <p:cNvSpPr/>
            <p:nvPr userDrawn="1"/>
          </p:nvSpPr>
          <p:spPr>
            <a:xfrm>
              <a:off x="6378666" y="6032205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77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08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14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8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26045"/>
            <a:ext cx="12192000" cy="71374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 userDrawn="1"/>
        </p:nvGrpSpPr>
        <p:grpSpPr>
          <a:xfrm rot="2398182">
            <a:off x="6404253" y="692006"/>
            <a:ext cx="6634105" cy="5457012"/>
            <a:chOff x="5541483" y="568961"/>
            <a:chExt cx="7081608" cy="5825114"/>
          </a:xfrm>
        </p:grpSpPr>
        <p:sp useBgFill="1">
          <p:nvSpPr>
            <p:cNvPr id="8" name="圓角矩形 7"/>
            <p:cNvSpPr/>
            <p:nvPr userDrawn="1"/>
          </p:nvSpPr>
          <p:spPr>
            <a:xfrm>
              <a:off x="6550193" y="1674653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9" name="圓角矩形 8"/>
            <p:cNvSpPr/>
            <p:nvPr userDrawn="1"/>
          </p:nvSpPr>
          <p:spPr>
            <a:xfrm>
              <a:off x="5727013" y="2238106"/>
              <a:ext cx="5427444" cy="3047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0" name="圓角矩形 9"/>
            <p:cNvSpPr/>
            <p:nvPr userDrawn="1"/>
          </p:nvSpPr>
          <p:spPr>
            <a:xfrm>
              <a:off x="6748967" y="3286696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1" name="圓角矩形 10"/>
            <p:cNvSpPr/>
            <p:nvPr userDrawn="1"/>
          </p:nvSpPr>
          <p:spPr>
            <a:xfrm>
              <a:off x="6419408" y="2733850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3" name="圓角矩形 12"/>
            <p:cNvSpPr/>
            <p:nvPr userDrawn="1"/>
          </p:nvSpPr>
          <p:spPr>
            <a:xfrm>
              <a:off x="6922400" y="4396660"/>
              <a:ext cx="5366694" cy="3388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4" name="圓角矩形 13"/>
            <p:cNvSpPr/>
            <p:nvPr userDrawn="1"/>
          </p:nvSpPr>
          <p:spPr>
            <a:xfrm>
              <a:off x="5815220" y="3839543"/>
              <a:ext cx="6807871" cy="40237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5" name="圓角矩形 14"/>
            <p:cNvSpPr/>
            <p:nvPr userDrawn="1"/>
          </p:nvSpPr>
          <p:spPr>
            <a:xfrm>
              <a:off x="6660745" y="4926512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7" name="圓角矩形 16"/>
            <p:cNvSpPr/>
            <p:nvPr userDrawn="1"/>
          </p:nvSpPr>
          <p:spPr>
            <a:xfrm>
              <a:off x="5541483" y="568961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9" name="圓角矩形 18"/>
            <p:cNvSpPr/>
            <p:nvPr userDrawn="1"/>
          </p:nvSpPr>
          <p:spPr>
            <a:xfrm>
              <a:off x="5911306" y="5479358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20" name="圓角矩形 19"/>
            <p:cNvSpPr/>
            <p:nvPr userDrawn="1"/>
          </p:nvSpPr>
          <p:spPr>
            <a:xfrm>
              <a:off x="6132859" y="1121807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21" name="圓角矩形 20"/>
            <p:cNvSpPr/>
            <p:nvPr userDrawn="1"/>
          </p:nvSpPr>
          <p:spPr>
            <a:xfrm>
              <a:off x="6378666" y="6032205"/>
              <a:ext cx="5798504" cy="3618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30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29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28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71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52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05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94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96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35D86-7F82-4F10-B638-B1CBE567CF41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71E30-9222-4992-A3C7-4D5DBC005B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2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44879" y="2580640"/>
            <a:ext cx="7673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dirty="0" err="1" smtClean="0">
                <a:solidFill>
                  <a:schemeClr val="bg1"/>
                </a:solidFill>
              </a:rPr>
              <a:t>BeerTalk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44879" y="3616960"/>
            <a:ext cx="3688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酒吧資訊平台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37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酒吧介紹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2331720"/>
            <a:ext cx="4471129" cy="35042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031" t="27185" r="55416" b="9333"/>
          <a:stretch/>
        </p:blipFill>
        <p:spPr>
          <a:xfrm>
            <a:off x="5466080" y="1252825"/>
            <a:ext cx="6588759" cy="56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酒吧介紹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3"/>
          <a:stretch/>
        </p:blipFill>
        <p:spPr>
          <a:xfrm>
            <a:off x="574239" y="2092432"/>
            <a:ext cx="4195881" cy="37597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084" t="24371" r="55333" b="10592"/>
          <a:stretch/>
        </p:blipFill>
        <p:spPr>
          <a:xfrm>
            <a:off x="4927600" y="1102373"/>
            <a:ext cx="6524335" cy="5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06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6" y="1687541"/>
            <a:ext cx="8676883" cy="48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9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圖片集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6" y="1687541"/>
            <a:ext cx="8676883" cy="488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2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7" y="1687541"/>
            <a:ext cx="8676881" cy="488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5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網頁結尾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94" y="1687541"/>
            <a:ext cx="8676881" cy="488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3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rot="593658">
            <a:off x="9345729" y="2417234"/>
            <a:ext cx="2138005" cy="210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 rot="593658">
            <a:off x="6465564" y="2417234"/>
            <a:ext cx="2138005" cy="210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rot="593658">
            <a:off x="3621931" y="2417234"/>
            <a:ext cx="2138005" cy="210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93658">
            <a:off x="705229" y="2417234"/>
            <a:ext cx="2138005" cy="210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213185" y="288599"/>
            <a:ext cx="41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成員自評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814705" y="1219617"/>
            <a:ext cx="37896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768985" y="2448710"/>
            <a:ext cx="2010495" cy="2831947"/>
            <a:chOff x="1686560" y="2405851"/>
            <a:chExt cx="2010495" cy="283194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t="5942" r="3242"/>
            <a:stretch/>
          </p:blipFill>
          <p:spPr>
            <a:xfrm>
              <a:off x="1686560" y="2405851"/>
              <a:ext cx="2010494" cy="1982538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1686561" y="4653023"/>
              <a:ext cx="2010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黃士庭</a:t>
              </a:r>
              <a:endPara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3649153" y="4695882"/>
            <a:ext cx="2010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陳佳源</a:t>
            </a:r>
            <a:endParaRPr lang="zh-TW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29320" y="4695882"/>
            <a:ext cx="2010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莊濬誠</a:t>
            </a:r>
            <a:endParaRPr lang="zh-TW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409487" y="4695882"/>
            <a:ext cx="2010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李昱辰</a:t>
            </a:r>
            <a:endParaRPr lang="zh-TW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6" b="18818"/>
          <a:stretch/>
        </p:blipFill>
        <p:spPr>
          <a:xfrm>
            <a:off x="3698624" y="2448710"/>
            <a:ext cx="2028132" cy="1990433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63249" b="66920"/>
          <a:stretch/>
        </p:blipFill>
        <p:spPr>
          <a:xfrm>
            <a:off x="6494936" y="2448710"/>
            <a:ext cx="2038993" cy="200825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7765" r="36778" b="63019"/>
          <a:stretch/>
        </p:blipFill>
        <p:spPr>
          <a:xfrm>
            <a:off x="9409487" y="2456845"/>
            <a:ext cx="1986022" cy="2003763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3701813" y="1057472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</a:rPr>
              <a:t>Team </a:t>
            </a: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</a:rPr>
              <a:t>Member Score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61853" y="5353794"/>
            <a:ext cx="142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60</a:t>
            </a:r>
            <a:endParaRPr lang="zh-TW" altLang="en-US" sz="3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000312" y="5280657"/>
            <a:ext cx="142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95</a:t>
            </a:r>
            <a:endParaRPr lang="zh-TW" altLang="en-US" sz="32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702353" y="5280657"/>
            <a:ext cx="142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75</a:t>
            </a:r>
            <a:endParaRPr lang="zh-TW" altLang="en-US" sz="32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880479" y="5277724"/>
            <a:ext cx="1424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75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009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877519" y="2973926"/>
            <a:ext cx="41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報告結束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479039" y="3904944"/>
            <a:ext cx="37896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366147" y="3742799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</a:rPr>
              <a:t>Thanks for your attention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rot="593658">
            <a:off x="9345729" y="2417234"/>
            <a:ext cx="2138005" cy="210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 rot="593658">
            <a:off x="6465564" y="2417234"/>
            <a:ext cx="2138005" cy="210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rot="593658">
            <a:off x="3621931" y="2417234"/>
            <a:ext cx="2138005" cy="210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rot="593658">
            <a:off x="705229" y="2417234"/>
            <a:ext cx="2138005" cy="2108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213185" y="288599"/>
            <a:ext cx="41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成員介紹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814705" y="1219617"/>
            <a:ext cx="37896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768985" y="2448710"/>
            <a:ext cx="2010495" cy="2831947"/>
            <a:chOff x="1686560" y="2405851"/>
            <a:chExt cx="2010495" cy="283194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t="5942" r="3242"/>
            <a:stretch/>
          </p:blipFill>
          <p:spPr>
            <a:xfrm>
              <a:off x="1686560" y="2405851"/>
              <a:ext cx="2010494" cy="1982538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1686561" y="4653023"/>
              <a:ext cx="2010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黃士庭</a:t>
              </a:r>
              <a:endPara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3649153" y="4695882"/>
            <a:ext cx="2010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陳佳源</a:t>
            </a:r>
            <a:endParaRPr lang="zh-TW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29320" y="4695882"/>
            <a:ext cx="2010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莊濬誠</a:t>
            </a:r>
            <a:endParaRPr lang="zh-TW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409487" y="4695882"/>
            <a:ext cx="2010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李昱辰</a:t>
            </a:r>
            <a:endParaRPr lang="zh-TW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6" b="18818"/>
          <a:stretch/>
        </p:blipFill>
        <p:spPr>
          <a:xfrm>
            <a:off x="3698624" y="2448710"/>
            <a:ext cx="2028132" cy="1990433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63249" b="66920"/>
          <a:stretch/>
        </p:blipFill>
        <p:spPr>
          <a:xfrm>
            <a:off x="6494936" y="2448710"/>
            <a:ext cx="2038993" cy="200825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7765" r="36778" b="63019"/>
          <a:stretch/>
        </p:blipFill>
        <p:spPr>
          <a:xfrm>
            <a:off x="9409487" y="2456845"/>
            <a:ext cx="1986022" cy="2003763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3707028" y="1028786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</a:rPr>
              <a:t>Team Members Introduction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6814650" y="1970452"/>
            <a:ext cx="4554123" cy="4351338"/>
          </a:xfrm>
        </p:spPr>
        <p:txBody>
          <a:bodyPr/>
          <a:lstStyle/>
          <a:p>
            <a:pPr marL="0" indent="0">
              <a:buNone/>
            </a:pP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從小的時候就有許多長輩灌輸我們酒吧就是充滿不良活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等等的場所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讓我們大部分的人都對酒吧有所卻步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所以我們要顛覆大家對飲酒文化的刻板印象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同時也提供更多夜晚的娛樂選項。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14650" y="67323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</a:t>
            </a:r>
            <a:r>
              <a:rPr lang="zh-TW" altLang="en-US" sz="48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240411" y="124262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</a:rPr>
              <a:t>Development   Motivation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840"/>
            <a:ext cx="6180262" cy="824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2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1387721" y="1526686"/>
            <a:ext cx="451631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SzPct val="150000"/>
              <a:buNone/>
            </a:pPr>
            <a:r>
              <a:rPr lang="zh-TW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酒吧資訊</a:t>
            </a: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SzPct val="150000"/>
              <a:buNone/>
            </a:pPr>
            <a:endParaRPr lang="en-US" altLang="zh-TW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r="34334"/>
          <a:stretch/>
        </p:blipFill>
        <p:spPr>
          <a:xfrm>
            <a:off x="6797040" y="365125"/>
            <a:ext cx="4989952" cy="600519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24840" y="365125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-345639" y="934512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</a:rPr>
              <a:t>Website Architecture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24840" y="1557166"/>
            <a:ext cx="89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01</a:t>
            </a:r>
            <a:endParaRPr lang="zh-TW" altLang="en-US" sz="36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4840" y="2782008"/>
            <a:ext cx="89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02</a:t>
            </a:r>
            <a:endParaRPr lang="zh-TW" altLang="en-US" sz="36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840" y="4006850"/>
            <a:ext cx="89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03</a:t>
            </a:r>
            <a:endParaRPr lang="zh-TW" altLang="en-US" sz="36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24840" y="5231693"/>
            <a:ext cx="89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04</a:t>
            </a:r>
            <a:endParaRPr lang="zh-TW" altLang="en-US" sz="36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87721" y="2685172"/>
            <a:ext cx="1620957" cy="659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酒吧特色</a:t>
            </a:r>
            <a:endParaRPr lang="en-US" altLang="zh-TW" sz="2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4018" y="3955935"/>
            <a:ext cx="902811" cy="659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endParaRPr lang="en-US" altLang="zh-TW" sz="2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4018" y="5194326"/>
            <a:ext cx="2339102" cy="659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150000"/>
            </a:pPr>
            <a:r>
              <a:rPr lang="zh-TW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實際拜訪經驗</a:t>
            </a:r>
          </a:p>
        </p:txBody>
      </p:sp>
    </p:spTree>
    <p:extLst>
      <p:ext uri="{BB962C8B-B14F-4D97-AF65-F5344CB8AC3E}">
        <p14:creationId xmlns:p14="http://schemas.microsoft.com/office/powerpoint/2010/main" val="154008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開發規劃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Development   Plan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418736"/>
              </p:ext>
            </p:extLst>
          </p:nvPr>
        </p:nvGraphicFramePr>
        <p:xfrm>
          <a:off x="715980" y="1792720"/>
          <a:ext cx="10861040" cy="45202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303211827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65982359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9665503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932179304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72929784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63362432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262932106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178007527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90911586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92802659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390165597"/>
                    </a:ext>
                  </a:extLst>
                </a:gridCol>
              </a:tblGrid>
              <a:tr h="64574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第一週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第三週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第四週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第五週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第六週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第七週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第八週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第九週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第十週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92554"/>
                  </a:ext>
                </a:extLst>
              </a:tr>
              <a:tr h="64574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62706"/>
                  </a:ext>
                </a:extLst>
              </a:tr>
              <a:tr h="64574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架構圖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58262"/>
                  </a:ext>
                </a:extLst>
              </a:tr>
              <a:tr h="64574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實際拜訪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00999"/>
                  </a:ext>
                </a:extLst>
              </a:tr>
              <a:tr h="64574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首頁製作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924265"/>
                  </a:ext>
                </a:extLst>
              </a:tr>
              <a:tr h="64574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內容細項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39130"/>
                  </a:ext>
                </a:extLst>
              </a:tr>
              <a:tr h="64574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74878"/>
                  </a:ext>
                </a:extLst>
              </a:tr>
            </a:tbl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715980" y="1792720"/>
            <a:ext cx="1483360" cy="649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15980" y="21173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53009" y="180431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63383" y="1461246"/>
            <a:ext cx="4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本表單時間均以週計算，時間自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4/23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起算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81756" y="2612983"/>
            <a:ext cx="930722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181756" y="3247748"/>
            <a:ext cx="930722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112478" y="3247748"/>
            <a:ext cx="949568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112478" y="3937594"/>
            <a:ext cx="930722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043200" y="3937594"/>
            <a:ext cx="949568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973922" y="3937594"/>
            <a:ext cx="949568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992768" y="4578123"/>
            <a:ext cx="949568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5923490" y="4583281"/>
            <a:ext cx="530064" cy="263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942336" y="5195478"/>
            <a:ext cx="949568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891904" y="5195478"/>
            <a:ext cx="949568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812651" y="5195478"/>
            <a:ext cx="1380522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8762219" y="5876766"/>
            <a:ext cx="949568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711787" y="5876766"/>
            <a:ext cx="949568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652563" y="5876766"/>
            <a:ext cx="949568" cy="268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95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20" y="1718318"/>
            <a:ext cx="8820937" cy="496177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520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20" y="1718318"/>
            <a:ext cx="8820937" cy="496177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34" t="12815" r="53167" b="60519"/>
          <a:stretch/>
        </p:blipFill>
        <p:spPr>
          <a:xfrm>
            <a:off x="3187796" y="2600278"/>
            <a:ext cx="61264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86" y="1687540"/>
            <a:ext cx="8687785" cy="48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5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4239" y="287157"/>
            <a:ext cx="397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實際成品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9280" y="856544"/>
            <a:ext cx="5197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微軟正黑體" panose="020B0604030504040204" pitchFamily="34" charset="-120"/>
              </a:rPr>
              <a:t>Final product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280" y="1456708"/>
            <a:ext cx="433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酒吧介紹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" y="2153920"/>
            <a:ext cx="3962400" cy="3962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501" t="19926" r="55416" b="24963"/>
          <a:stretch/>
        </p:blipFill>
        <p:spPr>
          <a:xfrm>
            <a:off x="5166360" y="1492268"/>
            <a:ext cx="6217920" cy="46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8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217</Words>
  <Application>Microsoft Office PowerPoint</Application>
  <PresentationFormat>寬螢幕</PresentationFormat>
  <Paragraphs>85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Taipei Bar</dc:title>
  <dc:creator>MarkHuang</dc:creator>
  <cp:lastModifiedBy>MarkHuang</cp:lastModifiedBy>
  <cp:revision>28</cp:revision>
  <dcterms:created xsi:type="dcterms:W3CDTF">2018-04-26T05:28:19Z</dcterms:created>
  <dcterms:modified xsi:type="dcterms:W3CDTF">2018-06-10T19:47:13Z</dcterms:modified>
</cp:coreProperties>
</file>